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6" r:id="rId51"/>
    <p:sldId id="307" r:id="rId52"/>
    <p:sldId id="308" r:id="rId53"/>
    <p:sldId id="310" r:id="rId54"/>
    <p:sldId id="30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59" r:id="rId70"/>
    <p:sldId id="360" r:id="rId71"/>
    <p:sldId id="361" r:id="rId72"/>
    <p:sldId id="362" r:id="rId73"/>
    <p:sldId id="363" r:id="rId74"/>
    <p:sldId id="377" r:id="rId75"/>
    <p:sldId id="378" r:id="rId76"/>
    <p:sldId id="379" r:id="rId77"/>
    <p:sldId id="380" r:id="rId78"/>
    <p:sldId id="381" r:id="rId79"/>
    <p:sldId id="382" r:id="rId80"/>
    <p:sldId id="383" r:id="rId81"/>
    <p:sldId id="384" r:id="rId82"/>
    <p:sldId id="325" r:id="rId83"/>
    <p:sldId id="326" r:id="rId84"/>
    <p:sldId id="333" r:id="rId85"/>
    <p:sldId id="334" r:id="rId86"/>
    <p:sldId id="335" r:id="rId87"/>
    <p:sldId id="336" r:id="rId88"/>
    <p:sldId id="337" r:id="rId89"/>
    <p:sldId id="338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86" r:id="rId99"/>
    <p:sldId id="348" r:id="rId100"/>
    <p:sldId id="349" r:id="rId101"/>
    <p:sldId id="387" r:id="rId102"/>
    <p:sldId id="388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27" r:id="rId112"/>
    <p:sldId id="328" r:id="rId113"/>
    <p:sldId id="329" r:id="rId114"/>
    <p:sldId id="330" r:id="rId115"/>
    <p:sldId id="331" r:id="rId116"/>
    <p:sldId id="332" r:id="rId117"/>
    <p:sldId id="358" r:id="rId118"/>
    <p:sldId id="385" r:id="rId119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4380"/>
    <p:restoredTop sz="94660"/>
  </p:normalViewPr>
  <p:slideViewPr>
    <p:cSldViewPr>
      <p:cViewPr varScale="1">
        <p:scale>
          <a:sx n="105" d="100"/>
          <a:sy n="105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C50A7-33D8-45F8-A17C-4B54C0F657E7}" type="datetimeFigureOut">
              <a:rPr lang="he-IL" smtClean="0"/>
              <a:pPr/>
              <a:t>כ"א/טבת/תשע"ט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1ABE9-E802-416A-9B7F-10B8089176DA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××©××× ××ª×§×××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8409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55576" y="4437113"/>
            <a:ext cx="77048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dirty="0">
                <a:latin typeface="Guttman Keren" pitchFamily="2" charset="-79"/>
                <a:cs typeface="Guttman Keren" pitchFamily="2" charset="-79"/>
              </a:rPr>
              <a:t>בזכירה סוד הגאולה</a:t>
            </a:r>
            <a:endParaRPr lang="en-US" sz="3200" dirty="0">
              <a:cs typeface="Guttman Keren" pitchFamily="2" charset="-79"/>
            </a:endParaRPr>
          </a:p>
          <a:p>
            <a:pPr algn="ctr"/>
            <a:r>
              <a:rPr lang="he-IL" dirty="0">
                <a:latin typeface="Guttman Keren" pitchFamily="2" charset="-79"/>
                <a:cs typeface="Guttman Keren" pitchFamily="2" charset="-79"/>
              </a:rPr>
              <a:t> </a:t>
            </a:r>
            <a:endParaRPr lang="en-US" dirty="0">
              <a:cs typeface="Guttman Keren" pitchFamily="2" charset="-79"/>
            </a:endParaRPr>
          </a:p>
          <a:p>
            <a:pPr algn="ctr"/>
            <a:r>
              <a:rPr lang="he-IL" sz="4400" dirty="0" smtClean="0">
                <a:latin typeface="Guttman Yad-Brush" pitchFamily="2" charset="-79"/>
                <a:cs typeface="Guttman Yad-Brush" pitchFamily="2" charset="-79"/>
              </a:rPr>
              <a:t>מסע </a:t>
            </a:r>
            <a:r>
              <a:rPr lang="he-IL" sz="4400" dirty="0">
                <a:latin typeface="Guttman Yad-Brush" pitchFamily="2" charset="-79"/>
                <a:cs typeface="Guttman Yad-Brush" pitchFamily="2" charset="-79"/>
              </a:rPr>
              <a:t>אחר בעקבות השואה</a:t>
            </a:r>
            <a:endParaRPr lang="en-US" sz="4400" dirty="0">
              <a:cs typeface="Guttman Yad-Brush" pitchFamily="2" charset="-79"/>
            </a:endParaRPr>
          </a:p>
          <a:p>
            <a:pPr algn="ctr"/>
            <a:r>
              <a:rPr lang="he-IL" sz="2400" dirty="0" err="1">
                <a:latin typeface="Guttman Yad-Brush" pitchFamily="2" charset="-79"/>
                <a:cs typeface="Guttman Yad-Brush" pitchFamily="2" charset="-79"/>
              </a:rPr>
              <a:t>יז</a:t>
            </a:r>
            <a:r>
              <a:rPr lang="he-IL" sz="2400" dirty="0">
                <a:latin typeface="Guttman Yad-Brush" pitchFamily="2" charset="-79"/>
                <a:cs typeface="Guttman Yad-Brush" pitchFamily="2" charset="-79"/>
              </a:rPr>
              <a:t>' – </a:t>
            </a:r>
            <a:r>
              <a:rPr lang="he-IL" sz="2400" dirty="0" err="1">
                <a:latin typeface="Guttman Yad-Brush" pitchFamily="2" charset="-79"/>
                <a:cs typeface="Guttman Yad-Brush" pitchFamily="2" charset="-79"/>
              </a:rPr>
              <a:t>יח</a:t>
            </a:r>
            <a:r>
              <a:rPr lang="he-IL" sz="2400" dirty="0">
                <a:latin typeface="Guttman Yad-Brush" pitchFamily="2" charset="-79"/>
                <a:cs typeface="Guttman Yad-Brush" pitchFamily="2" charset="-79"/>
              </a:rPr>
              <a:t>' בטבת תשע"ט</a:t>
            </a:r>
          </a:p>
        </p:txBody>
      </p:sp>
    </p:spTree>
  </p:cSld>
  <p:clrMapOvr>
    <a:masterClrMapping/>
  </p:clrMapOvr>
  <p:transition advClick="0" advTm="3000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064" y="548680"/>
            <a:ext cx="8160907" cy="6120680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356659"/>
            <a:ext cx="4734527" cy="6312702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×ª××¦××ª ×ª××× × ×¢×××¨ ××©××× ××ª×§×××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7389" y="3861049"/>
            <a:ext cx="4872923" cy="251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תמונה 2" descr="××©××× ××ª×§×××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4" y="404665"/>
            <a:ext cx="2106351" cy="211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1840" y="2708921"/>
            <a:ext cx="3456384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 smtClean="0">
                <a:latin typeface="Guttman Drogolin" pitchFamily="2" charset="-79"/>
                <a:cs typeface="Guttman Drogolin" pitchFamily="2" charset="-79"/>
              </a:rPr>
              <a:t>בזכירה סוד הגאולה</a:t>
            </a:r>
            <a:endParaRPr lang="en-US" sz="2400" dirty="0" smtClean="0">
              <a:cs typeface="Guttman Drogolin" pitchFamily="2" charset="-79"/>
            </a:endParaRPr>
          </a:p>
          <a:p>
            <a:endParaRPr lang="he-IL" dirty="0"/>
          </a:p>
        </p:txBody>
      </p:sp>
    </p:spTree>
  </p:cSld>
  <p:clrMapOvr>
    <a:masterClrMapping/>
  </p:clrMapOvr>
  <p:transition advTm="4000"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IMG_61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22461" y="857251"/>
            <a:ext cx="6858000" cy="51435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×ª××¦××ª ×ª××× × ×¢×××¨ ××××××× ××××× ××××××ª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2485" y="4149080"/>
            <a:ext cx="661987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תמונה 2" descr="×ª××¦××ª ×ª××× × ×¢×××¨ ××××××× ××××× ××××××ª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548681"/>
            <a:ext cx="80486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124745"/>
            <a:ext cx="7560840" cy="369331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>
                <a:cs typeface="Choco" pitchFamily="2" charset="-79"/>
              </a:rPr>
              <a:t> </a:t>
            </a:r>
            <a:endParaRPr lang="en-US" dirty="0">
              <a:cs typeface="Choco" pitchFamily="2" charset="-79"/>
            </a:endParaRPr>
          </a:p>
          <a:p>
            <a:pPr algn="ctr"/>
            <a:r>
              <a:rPr lang="he-IL" sz="6600" dirty="0" smtClean="0">
                <a:latin typeface="BN Bilbo" pitchFamily="2" charset="-79"/>
                <a:cs typeface="Choco" pitchFamily="2" charset="-79"/>
              </a:rPr>
              <a:t>המכון </a:t>
            </a:r>
            <a:r>
              <a:rPr lang="he-IL" sz="6600" dirty="0">
                <a:latin typeface="BN Bilbo" pitchFamily="2" charset="-79"/>
                <a:cs typeface="Choco" pitchFamily="2" charset="-79"/>
              </a:rPr>
              <a:t>ללימודי השואה</a:t>
            </a:r>
            <a:endParaRPr lang="en-US" sz="6600" dirty="0">
              <a:latin typeface="BN Bilbo" pitchFamily="2" charset="-79"/>
              <a:cs typeface="Choco" pitchFamily="2" charset="-79"/>
            </a:endParaRPr>
          </a:p>
          <a:p>
            <a:pPr algn="ctr"/>
            <a:r>
              <a:rPr lang="he-IL" sz="6600" dirty="0">
                <a:latin typeface="BN Bilbo" pitchFamily="2" charset="-79"/>
                <a:cs typeface="Choco" pitchFamily="2" charset="-79"/>
              </a:rPr>
              <a:t>ע"ש חדווה </a:t>
            </a:r>
            <a:r>
              <a:rPr lang="he-IL" sz="6600" dirty="0" err="1">
                <a:latin typeface="BN Bilbo" pitchFamily="2" charset="-79"/>
                <a:cs typeface="Choco" pitchFamily="2" charset="-79"/>
              </a:rPr>
              <a:t>אייבשיץ</a:t>
            </a:r>
            <a:r>
              <a:rPr lang="he-IL" sz="6600" dirty="0">
                <a:latin typeface="BN Bilbo" pitchFamily="2" charset="-79"/>
                <a:cs typeface="Choco" pitchFamily="2" charset="-79"/>
              </a:rPr>
              <a:t> ז"ל</a:t>
            </a:r>
            <a:endParaRPr lang="en-US" sz="6600" dirty="0">
              <a:latin typeface="BN Bilbo" pitchFamily="2" charset="-79"/>
              <a:cs typeface="Choco" pitchFamily="2" charset="-79"/>
            </a:endParaRPr>
          </a:p>
          <a:p>
            <a:pPr algn="ctr"/>
            <a:r>
              <a:rPr lang="he-IL" sz="6600" dirty="0">
                <a:latin typeface="BN Bilbo" pitchFamily="2" charset="-79"/>
                <a:cs typeface="Choco" pitchFamily="2" charset="-79"/>
              </a:rPr>
              <a:t>חיפה</a:t>
            </a:r>
            <a:endParaRPr lang="en-US" sz="6600" dirty="0">
              <a:latin typeface="BN Bilbo" pitchFamily="2" charset="-79"/>
              <a:cs typeface="Choco" pitchFamily="2" charset="-79"/>
            </a:endParaRPr>
          </a:p>
          <a:p>
            <a:endParaRPr lang="he-IL" dirty="0">
              <a:cs typeface="Choco" pitchFamily="2" charset="-79"/>
            </a:endParaRPr>
          </a:p>
        </p:txBody>
      </p:sp>
    </p:spTree>
  </p:cSld>
  <p:clrMapOvr>
    <a:masterClrMapping/>
  </p:clrMapOvr>
  <p:transition advClick="0" advTm="3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IMG_6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×ª××¦××ª ×ª××× × ×¢×××¨ ×××× ××©××× ×ª× ××¦××§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548681"/>
            <a:ext cx="5904656" cy="385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תמונה 2" descr="×ª××× × ×§×©××¨×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1" y="4653136"/>
            <a:ext cx="4257675" cy="180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3000">
    <p:comb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IMG_62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IMG_62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IMG_62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708921"/>
            <a:ext cx="78488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6000" dirty="0" smtClean="0">
                <a:solidFill>
                  <a:schemeClr val="accent5">
                    <a:lumMod val="75000"/>
                  </a:schemeClr>
                </a:solidFill>
                <a:latin typeface="Guttman Yad-Brush" pitchFamily="2" charset="-79"/>
                <a:cs typeface="Guttman Yad-Brush" pitchFamily="2" charset="-79"/>
              </a:rPr>
              <a:t>אוכל קדימה אוכל...</a:t>
            </a:r>
            <a:endParaRPr lang="he-IL" sz="6000" dirty="0">
              <a:solidFill>
                <a:schemeClr val="accent5">
                  <a:lumMod val="75000"/>
                </a:schemeClr>
              </a:solidFill>
              <a:latin typeface="Guttman Yad-Brush" pitchFamily="2" charset="-79"/>
              <a:cs typeface="Guttman Yad-Brush" pitchFamily="2" charset="-79"/>
            </a:endParaRPr>
          </a:p>
        </p:txBody>
      </p:sp>
    </p:spTree>
  </p:cSld>
  <p:clrMapOvr>
    <a:masterClrMapping/>
  </p:clrMapOvr>
  <p:transition advClick="0" advTm="3000">
    <p:wheel spokes="8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IMG_62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×ª××¦××ª ×ª××× × ×¢×××¨ ×©× ×¢××× ××¤×¨ ××¨××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620688"/>
            <a:ext cx="5315283" cy="3790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71800" y="4869161"/>
            <a:ext cx="3744416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solidFill>
                  <a:schemeClr val="tx2">
                    <a:lumMod val="60000"/>
                    <a:lumOff val="40000"/>
                  </a:schemeClr>
                </a:solidFill>
                <a:latin typeface="Guttman Keren" pitchFamily="2" charset="-79"/>
                <a:cs typeface="Guttman Keren" pitchFamily="2" charset="-79"/>
              </a:rPr>
              <a:t>כפר </a:t>
            </a:r>
            <a:r>
              <a:rPr lang="he-IL" sz="40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Guttman Keren" pitchFamily="2" charset="-79"/>
                <a:cs typeface="Guttman Keren" pitchFamily="2" charset="-79"/>
              </a:rPr>
              <a:t>הרא"ה</a:t>
            </a:r>
            <a:endParaRPr lang="en-US" sz="4000" dirty="0">
              <a:solidFill>
                <a:schemeClr val="tx2">
                  <a:lumMod val="60000"/>
                  <a:lumOff val="40000"/>
                </a:schemeClr>
              </a:solidFill>
              <a:cs typeface="Guttman Keren" pitchFamily="2" charset="-79"/>
            </a:endParaRPr>
          </a:p>
          <a:p>
            <a:endParaRPr lang="he-IL" dirty="0"/>
          </a:p>
        </p:txBody>
      </p:sp>
    </p:spTree>
  </p:cSld>
  <p:clrMapOvr>
    <a:masterClrMapping/>
  </p:clrMapOvr>
  <p:transition advClick="0" advTm="3000">
    <p:circl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 descr="IMG_6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260647"/>
            <a:ext cx="4876006" cy="6501341"/>
          </a:xfrm>
          <a:prstGeom prst="rect">
            <a:avLst/>
          </a:prstGeom>
        </p:spPr>
      </p:pic>
    </p:spTree>
  </p:cSld>
  <p:clrMapOvr>
    <a:masterClrMapping/>
  </p:clrMapOvr>
  <p:transition advTm="200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 descr="IMG_6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Click="0" advTm="2000"/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12</Words>
  <Application>Microsoft Office PowerPoint</Application>
  <PresentationFormat>‫הצגה על המסך (4:3)</PresentationFormat>
  <Paragraphs>11</Paragraphs>
  <Slides>118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118</vt:i4>
      </vt:variant>
    </vt:vector>
  </HeadingPairs>
  <TitlesOfParts>
    <vt:vector size="119" baseType="lpstr">
      <vt:lpstr>ערכת נושא Office</vt:lpstr>
      <vt:lpstr>שקופית 1</vt:lpstr>
      <vt:lpstr>שקופית 2</vt:lpstr>
      <vt:lpstr>שקופית 3</vt:lpstr>
      <vt:lpstr>שקופית 4</vt:lpstr>
      <vt:lpstr>שקופית 5</vt:lpstr>
      <vt:lpstr>שקופית 6</vt:lpstr>
      <vt:lpstr>שקופית 7</vt:lpstr>
      <vt:lpstr>שקופית 8</vt:lpstr>
      <vt:lpstr>שקופית 9</vt:lpstr>
      <vt:lpstr>שקופית 10</vt:lpstr>
      <vt:lpstr>שקופית 11</vt:lpstr>
      <vt:lpstr>שקופית 12</vt:lpstr>
      <vt:lpstr>שקופית 13</vt:lpstr>
      <vt:lpstr>שקופית 14</vt:lpstr>
      <vt:lpstr>שקופית 15</vt:lpstr>
      <vt:lpstr>שקופית 16</vt:lpstr>
      <vt:lpstr>שקופית 17</vt:lpstr>
      <vt:lpstr>שקופית 18</vt:lpstr>
      <vt:lpstr>שקופית 19</vt:lpstr>
      <vt:lpstr>שקופית 20</vt:lpstr>
      <vt:lpstr>שקופית 21</vt:lpstr>
      <vt:lpstr>שקופית 22</vt:lpstr>
      <vt:lpstr>שקופית 23</vt:lpstr>
      <vt:lpstr>שקופית 24</vt:lpstr>
      <vt:lpstr>שקופית 25</vt:lpstr>
      <vt:lpstr>שקופית 26</vt:lpstr>
      <vt:lpstr>שקופית 27</vt:lpstr>
      <vt:lpstr>שקופית 28</vt:lpstr>
      <vt:lpstr>שקופית 29</vt:lpstr>
      <vt:lpstr>שקופית 30</vt:lpstr>
      <vt:lpstr>שקופית 31</vt:lpstr>
      <vt:lpstr>שקופית 32</vt:lpstr>
      <vt:lpstr>שקופית 33</vt:lpstr>
      <vt:lpstr>שקופית 34</vt:lpstr>
      <vt:lpstr>שקופית 35</vt:lpstr>
      <vt:lpstr>שקופית 36</vt:lpstr>
      <vt:lpstr>שקופית 37</vt:lpstr>
      <vt:lpstr>שקופית 38</vt:lpstr>
      <vt:lpstr>שקופית 39</vt:lpstr>
      <vt:lpstr>שקופית 40</vt:lpstr>
      <vt:lpstr>שקופית 41</vt:lpstr>
      <vt:lpstr>שקופית 42</vt:lpstr>
      <vt:lpstr>שקופית 43</vt:lpstr>
      <vt:lpstr>שקופית 44</vt:lpstr>
      <vt:lpstr>שקופית 45</vt:lpstr>
      <vt:lpstr>שקופית 46</vt:lpstr>
      <vt:lpstr>שקופית 47</vt:lpstr>
      <vt:lpstr>שקופית 48</vt:lpstr>
      <vt:lpstr>שקופית 49</vt:lpstr>
      <vt:lpstr>שקופית 50</vt:lpstr>
      <vt:lpstr>שקופית 51</vt:lpstr>
      <vt:lpstr>שקופית 52</vt:lpstr>
      <vt:lpstr>שקופית 53</vt:lpstr>
      <vt:lpstr>שקופית 54</vt:lpstr>
      <vt:lpstr>שקופית 55</vt:lpstr>
      <vt:lpstr>שקופית 56</vt:lpstr>
      <vt:lpstr>שקופית 57</vt:lpstr>
      <vt:lpstr>שקופית 58</vt:lpstr>
      <vt:lpstr>שקופית 59</vt:lpstr>
      <vt:lpstr>שקופית 60</vt:lpstr>
      <vt:lpstr>שקופית 61</vt:lpstr>
      <vt:lpstr>שקופית 62</vt:lpstr>
      <vt:lpstr>שקופית 63</vt:lpstr>
      <vt:lpstr>שקופית 64</vt:lpstr>
      <vt:lpstr>שקופית 65</vt:lpstr>
      <vt:lpstr>שקופית 66</vt:lpstr>
      <vt:lpstr>שקופית 67</vt:lpstr>
      <vt:lpstr>שקופית 68</vt:lpstr>
      <vt:lpstr>שקופית 69</vt:lpstr>
      <vt:lpstr>שקופית 70</vt:lpstr>
      <vt:lpstr>שקופית 71</vt:lpstr>
      <vt:lpstr>שקופית 72</vt:lpstr>
      <vt:lpstr>שקופית 73</vt:lpstr>
      <vt:lpstr>שקופית 74</vt:lpstr>
      <vt:lpstr>שקופית 75</vt:lpstr>
      <vt:lpstr>שקופית 76</vt:lpstr>
      <vt:lpstr>שקופית 77</vt:lpstr>
      <vt:lpstr>שקופית 78</vt:lpstr>
      <vt:lpstr>שקופית 79</vt:lpstr>
      <vt:lpstr>שקופית 80</vt:lpstr>
      <vt:lpstr>שקופית 81</vt:lpstr>
      <vt:lpstr>שקופית 82</vt:lpstr>
      <vt:lpstr>שקופית 83</vt:lpstr>
      <vt:lpstr>שקופית 84</vt:lpstr>
      <vt:lpstr>שקופית 85</vt:lpstr>
      <vt:lpstr>שקופית 86</vt:lpstr>
      <vt:lpstr>שקופית 87</vt:lpstr>
      <vt:lpstr>שקופית 88</vt:lpstr>
      <vt:lpstr>שקופית 89</vt:lpstr>
      <vt:lpstr>שקופית 90</vt:lpstr>
      <vt:lpstr>שקופית 91</vt:lpstr>
      <vt:lpstr>שקופית 92</vt:lpstr>
      <vt:lpstr>שקופית 93</vt:lpstr>
      <vt:lpstr>שקופית 94</vt:lpstr>
      <vt:lpstr>שקופית 95</vt:lpstr>
      <vt:lpstr>שקופית 96</vt:lpstr>
      <vt:lpstr>שקופית 97</vt:lpstr>
      <vt:lpstr>שקופית 98</vt:lpstr>
      <vt:lpstr>שקופית 99</vt:lpstr>
      <vt:lpstr>שקופית 100</vt:lpstr>
      <vt:lpstr>שקופית 101</vt:lpstr>
      <vt:lpstr>שקופית 102</vt:lpstr>
      <vt:lpstr>שקופית 103</vt:lpstr>
      <vt:lpstr>שקופית 104</vt:lpstr>
      <vt:lpstr>שקופית 105</vt:lpstr>
      <vt:lpstr>שקופית 106</vt:lpstr>
      <vt:lpstr>שקופית 107</vt:lpstr>
      <vt:lpstr>שקופית 108</vt:lpstr>
      <vt:lpstr>שקופית 109</vt:lpstr>
      <vt:lpstr>שקופית 110</vt:lpstr>
      <vt:lpstr>שקופית 111</vt:lpstr>
      <vt:lpstr>שקופית 112</vt:lpstr>
      <vt:lpstr>שקופית 113</vt:lpstr>
      <vt:lpstr>שקופית 114</vt:lpstr>
      <vt:lpstr>שקופית 115</vt:lpstr>
      <vt:lpstr>שקופית 116</vt:lpstr>
      <vt:lpstr>שקופית 117</vt:lpstr>
      <vt:lpstr>שקופית 118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שיטרית</dc:creator>
  <cp:lastModifiedBy>שיטרית</cp:lastModifiedBy>
  <cp:revision>29</cp:revision>
  <dcterms:created xsi:type="dcterms:W3CDTF">2018-12-28T11:31:37Z</dcterms:created>
  <dcterms:modified xsi:type="dcterms:W3CDTF">2018-12-29T17:16:22Z</dcterms:modified>
</cp:coreProperties>
</file>